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301" r:id="rId3"/>
    <p:sldId id="292" r:id="rId4"/>
    <p:sldId id="293" r:id="rId5"/>
    <p:sldId id="294" r:id="rId6"/>
    <p:sldId id="295" r:id="rId7"/>
    <p:sldId id="297" r:id="rId8"/>
    <p:sldId id="296" r:id="rId9"/>
    <p:sldId id="300" r:id="rId10"/>
    <p:sldId id="303" r:id="rId11"/>
    <p:sldId id="305" r:id="rId12"/>
    <p:sldId id="306" r:id="rId13"/>
    <p:sldId id="307" r:id="rId14"/>
    <p:sldId id="304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2D7"/>
    <a:srgbClr val="EFDCD5"/>
    <a:srgbClr val="D4A090"/>
    <a:srgbClr val="E7AD99"/>
    <a:srgbClr val="FFFFFF"/>
    <a:srgbClr val="E4CFC4"/>
    <a:srgbClr val="EAD7CC"/>
    <a:srgbClr val="E6DEDC"/>
    <a:srgbClr val="E1BCB1"/>
    <a:srgbClr val="E8CB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27C38-942C-4345-A9ED-A757FB583596}" v="92" dt="2023-08-07T09:10:52.340"/>
    <p1510:client id="{0753830B-E8BE-4510-99A4-27BFFD68EEA5}" v="335" dt="2023-08-18T06:14:46.964"/>
    <p1510:client id="{0A62FE85-7733-1C78-2E03-5780A7B9666F}" v="114" dt="2023-08-04T06:34:31.147"/>
    <p1510:client id="{2916CD21-AD45-3615-A317-CD33DB648037}" v="19" dt="2023-08-04T05:18:33.247"/>
    <p1510:client id="{7C5FC83F-9277-D972-2089-7315AB8F6512}" v="12" dt="2023-08-07T13:36:52.255"/>
    <p1510:client id="{8A88360D-FF76-4ED6-81FD-24C7E826D629}" v="444" dt="2023-08-17T09:49:32.378"/>
    <p1510:client id="{C5020587-2E41-7AC8-122A-D854AF1C0F63}" v="23" dt="2023-08-07T13:23:09.882"/>
    <p1510:client id="{D2615358-2F00-9E18-9F1F-C99D3E03AC6C}" v="215" dt="2023-08-08T02:28:49.872"/>
    <p1510:client id="{E80010E4-776E-42D1-AD00-7D0BE567BF2F}" v="26" dt="2023-08-07T08:46:48.042"/>
    <p1510:client id="{F7E06EF3-C200-7EB3-2A3C-5683B64D8DAF}" v="2" dt="2023-08-07T09:34:07.681"/>
    <p1510:client id="{FA3F3834-7ADB-A1DF-E8D7-7CA05559F92F}" v="151" dt="2023-08-07T14:18:36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1B1C-1856-488D-9E69-780957367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9028C7-DD8C-486C-8662-8AE0DB3C0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4CC5C-3CA5-4B6B-96D0-5DD71058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B0B7F-E825-4DE6-88F0-DEB52CF8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6ED9C-A047-4849-8E9C-E6628A9E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4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B7898-A048-43B2-B53E-9FD132E7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04DB07-4C71-41F9-A239-474260A8A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3B822-3297-49DA-81A1-7459271D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F8B2A-A9E8-4300-AB8B-B97FBE19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A1872-9887-4304-8F67-8450014E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0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7F266-DB3A-439F-9FE8-94D37B2AB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78DE8C-2BCE-4806-A735-A48BFFC23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9DCFCE-2FDD-4B6C-AC7C-76BDE552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E0F648-A32E-4F80-A105-4B61A724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0AB6D-E650-4B89-854E-52DB2940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2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FAF9-2D23-45B4-83EF-C93B4783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97679-6FD8-4057-9AE2-2D63892D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1BF82-4242-44DF-BB97-E534C776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6F9D7-08BE-4E02-BB7C-DB788A89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37A2F-6427-4C83-9BB5-67A1DF80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0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A824B-0667-4B79-B293-EE0B3F35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7B0480-2C9C-4416-902B-BE4B02E6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2431B-34B5-439C-A045-783AED1B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139C5-E4D3-41B8-AD09-2206D3185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08C3C-3CBE-4A8F-B089-4112A866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54D54-3E01-44C0-952F-0DEBDD11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C639B-6C6E-4222-A124-3ECD7BC57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0679C-6C3E-49C3-9A3F-32C59B766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DC3D7-E483-4BAF-B88E-ACCD25AD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85592-42D9-4F0D-A989-62970B3E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0370C9-45C2-42E1-9BF3-16A1D06A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3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5F47-2F09-417A-8A62-2EB5839F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465017-9D53-4974-8922-DDAC1E86F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5F617-0894-40F2-8C84-89643D47A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127CE1-63D4-4AFD-B18A-2AAAD6AB8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E759A1-B979-451A-9945-05FF420BD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E4103-F117-4AD5-BDB7-1640332FA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97515B-55E9-4BF7-A50B-840F4300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6C7E2C-20A8-4765-843E-3603B722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5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1C409-65A3-4234-B364-73282FEF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C089E3-AA72-423A-9EDA-B35CD6A1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4ABDBE-5C77-4643-9980-236C460A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AD7CED-3323-4134-B0E8-D53B9F8D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4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30A29-89F7-4CD6-A536-57E2B00E323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E56143-7FB4-4488-8005-73DC73CE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1CFE60-8F65-495E-8F14-34ADB6E2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7F9F02-5F76-4237-B9B2-E69F9E19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55CA-2A7E-45FD-B1A4-8C44D388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8291-C5D5-4D88-98F1-36D33FE4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A5F619-A8FD-413B-A82B-2FCA7BF19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05076-3D5A-47F4-8F2E-D6FEDF39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96B8DB-A4C6-4DE0-9F88-F1B0CCFD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39E779-3CFC-42D3-8382-4BD1602C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6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919D3-FB28-44DC-823A-02E7C302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0F6797-6948-41C4-B52E-039E4B5B1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F7F-703D-4F9D-9561-F9D616BA2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662292-8953-4B5D-93CF-3CA36451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B2E3E-4DA5-480D-A84C-ACB016D8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3F8FCA-9575-4A59-BB31-4D3C72B4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B7D722-5B44-4CB1-8A8F-BB4D6EB1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A4433-63EC-462F-9A40-2B965629E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4D4B9-9F73-417C-BC01-1070ED483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4B86D-1277-4D40-885D-D41922457F65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00CDD-24DE-432D-8FF8-B2DAECB9C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FBA3B-118A-495A-9DED-079B577ED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2D22-0BFF-4EB2-B187-BEE0ADD8A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5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sv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7.png"/><Relationship Id="rId5" Type="http://schemas.openxmlformats.org/officeDocument/2006/relationships/image" Target="../media/image32.jpeg"/><Relationship Id="rId10" Type="http://schemas.openxmlformats.org/officeDocument/2006/relationships/image" Target="../media/image25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2" descr="예술, 종이, 종이 제품, 디자인이(가) 표시된 사진&#10;&#10;자동 생성된 설명">
            <a:extLst>
              <a:ext uri="{FF2B5EF4-FFF2-40B4-BE49-F238E27FC236}">
                <a16:creationId xmlns:a16="http://schemas.microsoft.com/office/drawing/2014/main" id="{D032A467-929C-C5C8-991F-42012AE22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881" b="29533"/>
          <a:stretch/>
        </p:blipFill>
        <p:spPr>
          <a:xfrm>
            <a:off x="-4641" y="-2735"/>
            <a:ext cx="12194867" cy="686124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F2756E-887D-BE13-855D-67A3899E5944}"/>
              </a:ext>
            </a:extLst>
          </p:cNvPr>
          <p:cNvSpPr/>
          <p:nvPr/>
        </p:nvSpPr>
        <p:spPr>
          <a:xfrm>
            <a:off x="5359727" y="5315107"/>
            <a:ext cx="6482365" cy="1151306"/>
          </a:xfrm>
          <a:prstGeom prst="roundRect">
            <a:avLst/>
          </a:prstGeom>
          <a:ln>
            <a:solidFill>
              <a:srgbClr val="F0E2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FD7E1446-C87B-A0DE-E6C5-FFA706C9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063" y="5428458"/>
            <a:ext cx="6135665" cy="10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FB48E99-E7F4-1557-2103-22445369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89" y="4748682"/>
            <a:ext cx="2534356" cy="1697450"/>
          </a:xfrm>
          <a:prstGeom prst="rect">
            <a:avLst/>
          </a:prstGeom>
        </p:spPr>
      </p:pic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F02CB20-D85E-9629-1CE2-5E17C917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" y="2518891"/>
            <a:ext cx="2533650" cy="1895475"/>
          </a:xfrm>
          <a:prstGeom prst="rect">
            <a:avLst/>
          </a:prstGeom>
        </p:spPr>
      </p:pic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C880943-89BF-D246-4A23-ECAF0CB65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989" y="4744745"/>
            <a:ext cx="2533650" cy="1686513"/>
          </a:xfrm>
          <a:prstGeom prst="rect">
            <a:avLst/>
          </a:prstGeom>
        </p:spPr>
      </p:pic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E1106D5-7AD9-22F0-C627-D3AFC463C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324" y="4744273"/>
            <a:ext cx="2524243" cy="1687454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C16E5A7-1D41-2D76-CAF4-8C5197B95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89" y="2520422"/>
            <a:ext cx="2533650" cy="1892417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B018059-AE60-C269-EA66-999FCD82F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75" y="4739603"/>
            <a:ext cx="2533650" cy="169545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90A758B-E1DB-1A40-031A-66CBDC866D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890" y="2524495"/>
            <a:ext cx="2533650" cy="1883597"/>
          </a:xfrm>
          <a:prstGeom prst="rect">
            <a:avLst/>
          </a:prstGeom>
        </p:spPr>
      </p:pic>
      <p:pic>
        <p:nvPicPr>
          <p:cNvPr id="10" name="그림 9" descr="텍스트, 스크린샷, 디자인, 소매이(가) 표시된 사진&#10;&#10;자동 생성된 설명">
            <a:extLst>
              <a:ext uri="{FF2B5EF4-FFF2-40B4-BE49-F238E27FC236}">
                <a16:creationId xmlns:a16="http://schemas.microsoft.com/office/drawing/2014/main" id="{C370AE8C-3A8F-6549-E6F0-F92A6103DB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308" y="2521908"/>
            <a:ext cx="2533650" cy="1893475"/>
          </a:xfrm>
          <a:prstGeom prst="rect">
            <a:avLst/>
          </a:prstGeom>
        </p:spPr>
      </p:pic>
      <p:pic>
        <p:nvPicPr>
          <p:cNvPr id="11" name="그림 10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1E194297-B009-B82C-AB88-7A5B79CAA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3257" y="320792"/>
            <a:ext cx="942151" cy="656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03E899-D227-8D44-BBAC-DB6D45C3DB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1116" y="1027290"/>
            <a:ext cx="904875" cy="457200"/>
          </a:xfrm>
          <a:prstGeom prst="rect">
            <a:avLst/>
          </a:prstGeom>
        </p:spPr>
      </p:pic>
      <p:pic>
        <p:nvPicPr>
          <p:cNvPr id="2" name="그래픽 1" descr="셔츠 윤곽선">
            <a:extLst>
              <a:ext uri="{FF2B5EF4-FFF2-40B4-BE49-F238E27FC236}">
                <a16:creationId xmlns:a16="http://schemas.microsoft.com/office/drawing/2014/main" id="{8E64BD36-75F2-D0EA-F7D9-D6223733C6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4344" y="512181"/>
            <a:ext cx="952982" cy="93369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98D9E36-8938-C71F-F072-4692F2DC995C}"/>
              </a:ext>
            </a:extLst>
          </p:cNvPr>
          <p:cNvCxnSpPr/>
          <p:nvPr/>
        </p:nvCxnSpPr>
        <p:spPr>
          <a:xfrm>
            <a:off x="5638800" y="2971799"/>
            <a:ext cx="914399" cy="9143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EF810D-F73D-0B05-1745-EAEFF5E9FAB6}"/>
              </a:ext>
            </a:extLst>
          </p:cNvPr>
          <p:cNvCxnSpPr/>
          <p:nvPr/>
        </p:nvCxnSpPr>
        <p:spPr>
          <a:xfrm>
            <a:off x="5781675" y="3114674"/>
            <a:ext cx="914399" cy="9143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9CE95F-B996-F0C6-8261-1337B8853BA8}"/>
              </a:ext>
            </a:extLst>
          </p:cNvPr>
          <p:cNvCxnSpPr/>
          <p:nvPr/>
        </p:nvCxnSpPr>
        <p:spPr>
          <a:xfrm>
            <a:off x="5924550" y="3257549"/>
            <a:ext cx="914399" cy="9143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3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의류, 웹사이트, 소매이(가) 표시된 사진&#10;&#10;자동 생성된 설명">
            <a:extLst>
              <a:ext uri="{FF2B5EF4-FFF2-40B4-BE49-F238E27FC236}">
                <a16:creationId xmlns:a16="http://schemas.microsoft.com/office/drawing/2014/main" id="{553B9A36-4AAF-7F8F-C70C-AFE8D90F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20" y="2519480"/>
            <a:ext cx="2543175" cy="1894299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E9E5DC4-A0BF-4EBC-8D0B-1A198D63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80" y="2519126"/>
            <a:ext cx="2543175" cy="1895004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772BF19-29D3-A848-782A-EDB92D382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68" y="2519010"/>
            <a:ext cx="2533768" cy="1895239"/>
          </a:xfrm>
          <a:prstGeom prst="rect">
            <a:avLst/>
          </a:prstGeom>
        </p:spPr>
      </p:pic>
      <p:pic>
        <p:nvPicPr>
          <p:cNvPr id="13" name="그림 12" descr="텍스트, 스크린샷, 의류, 패션이(가) 표시된 사진&#10;&#10;자동 생성된 설명">
            <a:extLst>
              <a:ext uri="{FF2B5EF4-FFF2-40B4-BE49-F238E27FC236}">
                <a16:creationId xmlns:a16="http://schemas.microsoft.com/office/drawing/2014/main" id="{8EBD91A3-FF50-3B42-4B14-676F7664F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636" y="2509368"/>
            <a:ext cx="2543175" cy="1914525"/>
          </a:xfrm>
          <a:prstGeom prst="rect">
            <a:avLst/>
          </a:prstGeom>
        </p:spPr>
      </p:pic>
      <p:pic>
        <p:nvPicPr>
          <p:cNvPr id="18" name="그림 1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2B3AF23-295B-0045-8339-5C29CB51F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9" y="4741710"/>
            <a:ext cx="2533650" cy="1689219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F9CF8A3-4BBA-8B95-4F38-92D4C9C75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080" y="4738335"/>
            <a:ext cx="2543175" cy="1699331"/>
          </a:xfrm>
          <a:prstGeom prst="rect">
            <a:avLst/>
          </a:prstGeom>
        </p:spPr>
      </p:pic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2012B3D-882C-08F5-64CB-6C5C69C39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969" y="4748212"/>
            <a:ext cx="2533768" cy="1698391"/>
          </a:xfrm>
          <a:prstGeom prst="rect">
            <a:avLst/>
          </a:prstGeom>
        </p:spPr>
      </p:pic>
      <p:pic>
        <p:nvPicPr>
          <p:cNvPr id="21" name="그림 20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0875927B-9E51-BB3F-640A-C9CEA1354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0635" y="4739393"/>
            <a:ext cx="2514953" cy="1697214"/>
          </a:xfrm>
          <a:prstGeom prst="rect">
            <a:avLst/>
          </a:prstGeom>
        </p:spPr>
      </p:pic>
      <p:pic>
        <p:nvPicPr>
          <p:cNvPr id="23" name="그림 22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0001B080-5379-F4D0-E039-4526A6C78C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7998" y="367829"/>
            <a:ext cx="942151" cy="656637"/>
          </a:xfrm>
          <a:prstGeom prst="rect">
            <a:avLst/>
          </a:prstGeom>
        </p:spPr>
      </p:pic>
      <p:pic>
        <p:nvPicPr>
          <p:cNvPr id="24" name="그림 23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7954DEFA-8D70-DE23-B042-CA5D929671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4570" y="956322"/>
            <a:ext cx="1209675" cy="523875"/>
          </a:xfrm>
          <a:prstGeom prst="rect">
            <a:avLst/>
          </a:prstGeom>
        </p:spPr>
      </p:pic>
      <p:pic>
        <p:nvPicPr>
          <p:cNvPr id="3" name="그래픽 2" descr="정장 윤곽선">
            <a:extLst>
              <a:ext uri="{FF2B5EF4-FFF2-40B4-BE49-F238E27FC236}">
                <a16:creationId xmlns:a16="http://schemas.microsoft.com/office/drawing/2014/main" id="{C58A6B56-B1C5-95F8-B07D-FC7EF46B62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02142" y="444661"/>
            <a:ext cx="1165184" cy="11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0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바지, 스크린샷, 패션이(가) 표시된 사진&#10;&#10;자동 생성된 설명">
            <a:extLst>
              <a:ext uri="{FF2B5EF4-FFF2-40B4-BE49-F238E27FC236}">
                <a16:creationId xmlns:a16="http://schemas.microsoft.com/office/drawing/2014/main" id="{000C4BAA-358B-5E86-DD88-58123BB5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2" y="2527946"/>
            <a:ext cx="2524007" cy="1896181"/>
          </a:xfrm>
          <a:prstGeom prst="rect">
            <a:avLst/>
          </a:prstGeom>
        </p:spPr>
      </p:pic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4C4667F-1E35-939C-B517-572AC6E1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68" y="4757150"/>
            <a:ext cx="2533650" cy="1727553"/>
          </a:xfrm>
          <a:prstGeom prst="rect">
            <a:avLst/>
          </a:prstGeom>
        </p:spPr>
      </p:pic>
      <p:pic>
        <p:nvPicPr>
          <p:cNvPr id="12" name="그림 11" descr="텍스트, 스크린샷, 바지이(가) 표시된 사진&#10;&#10;자동 생성된 설명">
            <a:extLst>
              <a:ext uri="{FF2B5EF4-FFF2-40B4-BE49-F238E27FC236}">
                <a16:creationId xmlns:a16="http://schemas.microsoft.com/office/drawing/2014/main" id="{4AF9D21B-1412-7762-6A01-F7BB983D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27" y="4752504"/>
            <a:ext cx="2562931" cy="1718028"/>
          </a:xfrm>
          <a:prstGeom prst="rect">
            <a:avLst/>
          </a:prstGeom>
        </p:spPr>
      </p:pic>
      <p:pic>
        <p:nvPicPr>
          <p:cNvPr id="13" name="그림 12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B3FC2240-9383-6D86-2AA7-2E8969360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842" y="4756797"/>
            <a:ext cx="2533650" cy="1728259"/>
          </a:xfrm>
          <a:prstGeom prst="rect">
            <a:avLst/>
          </a:prstGeom>
        </p:spPr>
      </p:pic>
      <p:pic>
        <p:nvPicPr>
          <p:cNvPr id="14" name="그림 13" descr="텍스트, 스크린샷, 바지이(가) 표시된 사진&#10;&#10;자동 생성된 설명">
            <a:extLst>
              <a:ext uri="{FF2B5EF4-FFF2-40B4-BE49-F238E27FC236}">
                <a16:creationId xmlns:a16="http://schemas.microsoft.com/office/drawing/2014/main" id="{240083F0-0A15-85DC-8B62-1046C75BF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768" y="2527829"/>
            <a:ext cx="2533650" cy="1896416"/>
          </a:xfrm>
          <a:prstGeom prst="rect">
            <a:avLst/>
          </a:prstGeom>
        </p:spPr>
      </p:pic>
      <p:pic>
        <p:nvPicPr>
          <p:cNvPr id="15" name="그림 14" descr="텍스트, 스크린샷, 패션이(가) 표시된 사진&#10;&#10;자동 생성된 설명">
            <a:extLst>
              <a:ext uri="{FF2B5EF4-FFF2-40B4-BE49-F238E27FC236}">
                <a16:creationId xmlns:a16="http://schemas.microsoft.com/office/drawing/2014/main" id="{A26A372A-0D39-89A0-AA6C-8559D63EE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23" y="4752740"/>
            <a:ext cx="2524243" cy="1717558"/>
          </a:xfrm>
          <a:prstGeom prst="rect">
            <a:avLst/>
          </a:prstGeom>
        </p:spPr>
      </p:pic>
      <p:pic>
        <p:nvPicPr>
          <p:cNvPr id="16" name="그림 15" descr="텍스트, 스크린샷, 반바지이(가) 표시된 사진&#10;&#10;자동 생성된 설명">
            <a:extLst>
              <a:ext uri="{FF2B5EF4-FFF2-40B4-BE49-F238E27FC236}">
                <a16:creationId xmlns:a16="http://schemas.microsoft.com/office/drawing/2014/main" id="{773E933D-15B8-656C-D335-6E2DDDD43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9841" y="2524243"/>
            <a:ext cx="2533650" cy="1884774"/>
          </a:xfrm>
          <a:prstGeom prst="rect">
            <a:avLst/>
          </a:prstGeom>
        </p:spPr>
      </p:pic>
      <p:pic>
        <p:nvPicPr>
          <p:cNvPr id="17" name="그림 16" descr="텍스트, 의류, 스크린샷, 바지이(가) 표시된 사진&#10;&#10;자동 생성된 설명">
            <a:extLst>
              <a:ext uri="{FF2B5EF4-FFF2-40B4-BE49-F238E27FC236}">
                <a16:creationId xmlns:a16="http://schemas.microsoft.com/office/drawing/2014/main" id="{E7B1948D-3C7A-D865-F832-6661863AE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75" y="2528534"/>
            <a:ext cx="2533650" cy="1895004"/>
          </a:xfrm>
          <a:prstGeom prst="rect">
            <a:avLst/>
          </a:prstGeom>
        </p:spPr>
      </p:pic>
      <p:pic>
        <p:nvPicPr>
          <p:cNvPr id="18" name="그림 17" descr="폰트, 디자인, 원, 그래픽이(가) 표시된 사진&#10;&#10;자동 생성된 설명">
            <a:extLst>
              <a:ext uri="{FF2B5EF4-FFF2-40B4-BE49-F238E27FC236}">
                <a16:creationId xmlns:a16="http://schemas.microsoft.com/office/drawing/2014/main" id="{5B8156AA-D0B2-90EE-7E0E-4D0D7B268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726" y="490596"/>
            <a:ext cx="771289" cy="5522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A08340A-AEAD-FB08-3DCC-D1B109BC6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0607" y="1046574"/>
            <a:ext cx="609600" cy="381000"/>
          </a:xfrm>
          <a:prstGeom prst="rect">
            <a:avLst/>
          </a:prstGeom>
        </p:spPr>
      </p:pic>
      <p:pic>
        <p:nvPicPr>
          <p:cNvPr id="3" name="그래픽 2" descr="바지 윤곽선">
            <a:extLst>
              <a:ext uri="{FF2B5EF4-FFF2-40B4-BE49-F238E27FC236}">
                <a16:creationId xmlns:a16="http://schemas.microsoft.com/office/drawing/2014/main" id="{12332AE0-9955-7550-A435-EBE395E4BB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17888" y="570053"/>
            <a:ext cx="1049437" cy="10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, 패션이(가) 표시된 사진&#10;&#10;자동 생성된 설명">
            <a:extLst>
              <a:ext uri="{FF2B5EF4-FFF2-40B4-BE49-F238E27FC236}">
                <a16:creationId xmlns:a16="http://schemas.microsoft.com/office/drawing/2014/main" id="{8DA93067-E2B9-65AC-D7A9-D5BA5787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42" y="4743450"/>
            <a:ext cx="2533650" cy="1689100"/>
          </a:xfrm>
          <a:prstGeom prst="rect">
            <a:avLst/>
          </a:prstGeom>
        </p:spPr>
      </p:pic>
      <p:pic>
        <p:nvPicPr>
          <p:cNvPr id="11" name="그림 10" descr="스크린샷, 텍스트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519184BF-2699-121B-B1AB-78C081CD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24" y="2523655"/>
            <a:ext cx="2533650" cy="1885950"/>
          </a:xfrm>
          <a:prstGeom prst="rect">
            <a:avLst/>
          </a:prstGeom>
        </p:spPr>
      </p:pic>
      <p:pic>
        <p:nvPicPr>
          <p:cNvPr id="12" name="그림 1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F5F2B49-88E0-B99F-7C61-317A2D73F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" y="4706055"/>
            <a:ext cx="2533650" cy="1726260"/>
          </a:xfrm>
          <a:prstGeom prst="rect">
            <a:avLst/>
          </a:prstGeom>
        </p:spPr>
      </p:pic>
      <p:pic>
        <p:nvPicPr>
          <p:cNvPr id="13" name="그림 1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436CADD-AF2B-F62C-DBD0-5F3D1FDB4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990" y="2509368"/>
            <a:ext cx="2533650" cy="1914525"/>
          </a:xfrm>
          <a:prstGeom prst="rect">
            <a:avLst/>
          </a:prstGeom>
        </p:spPr>
      </p:pic>
      <p:pic>
        <p:nvPicPr>
          <p:cNvPr id="14" name="그림 13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D1E1099-B4D5-97E8-C7EF-77017867A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90" y="4710231"/>
            <a:ext cx="2533650" cy="1736725"/>
          </a:xfrm>
          <a:prstGeom prst="rect">
            <a:avLst/>
          </a:prstGeom>
        </p:spPr>
      </p:pic>
      <p:pic>
        <p:nvPicPr>
          <p:cNvPr id="15" name="그림 1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BD1F0BC-C643-93D5-540C-DE936B7B3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323" y="4743921"/>
            <a:ext cx="2533650" cy="1688160"/>
          </a:xfrm>
          <a:prstGeom prst="rect">
            <a:avLst/>
          </a:prstGeom>
        </p:spPr>
      </p:pic>
      <p:pic>
        <p:nvPicPr>
          <p:cNvPr id="16" name="그림 15" descr="스크린샷, 텍스트, 패션이(가) 표시된 사진&#10;&#10;자동 생성된 설명">
            <a:extLst>
              <a:ext uri="{FF2B5EF4-FFF2-40B4-BE49-F238E27FC236}">
                <a16:creationId xmlns:a16="http://schemas.microsoft.com/office/drawing/2014/main" id="{1ED3F45E-9863-2516-DC38-180D8D7EA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9841" y="2518892"/>
            <a:ext cx="2533650" cy="1895475"/>
          </a:xfrm>
          <a:prstGeom prst="rect">
            <a:avLst/>
          </a:prstGeom>
        </p:spPr>
      </p:pic>
      <p:pic>
        <p:nvPicPr>
          <p:cNvPr id="17" name="그림 16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5AB32912-6403-E769-2471-9368E61A8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175" y="2523420"/>
            <a:ext cx="2533650" cy="1886421"/>
          </a:xfrm>
          <a:prstGeom prst="rect">
            <a:avLst/>
          </a:prstGeom>
        </p:spPr>
      </p:pic>
      <p:pic>
        <p:nvPicPr>
          <p:cNvPr id="19" name="그림 18" descr="폰트, 디자인, 원, 그래픽이(가) 표시된 사진&#10;&#10;자동 생성된 설명">
            <a:extLst>
              <a:ext uri="{FF2B5EF4-FFF2-40B4-BE49-F238E27FC236}">
                <a16:creationId xmlns:a16="http://schemas.microsoft.com/office/drawing/2014/main" id="{18FFD1ED-0DB0-9D8F-C3A3-B28093198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0504" y="424744"/>
            <a:ext cx="771289" cy="5522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588D1A-0B27-DEA4-42FC-1041B4D09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7148" y="1046692"/>
            <a:ext cx="600075" cy="361950"/>
          </a:xfrm>
          <a:prstGeom prst="rect">
            <a:avLst/>
          </a:prstGeom>
        </p:spPr>
      </p:pic>
      <p:pic>
        <p:nvPicPr>
          <p:cNvPr id="4" name="그래픽 3" descr="치마 윤곽선">
            <a:extLst>
              <a:ext uri="{FF2B5EF4-FFF2-40B4-BE49-F238E27FC236}">
                <a16:creationId xmlns:a16="http://schemas.microsoft.com/office/drawing/2014/main" id="{7E29716C-6832-FD5C-5B48-3F5F5A103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6115" y="666509"/>
            <a:ext cx="972274" cy="9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0CCC20B5-EB13-408C-624E-0F2CB5ECE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2" r="257" b="41977"/>
          <a:stretch/>
        </p:blipFill>
        <p:spPr>
          <a:xfrm>
            <a:off x="1801794" y="2024380"/>
            <a:ext cx="8598081" cy="3254916"/>
          </a:xfrm>
          <a:prstGeom prst="rect">
            <a:avLst/>
          </a:prstGeom>
        </p:spPr>
      </p:pic>
      <p:pic>
        <p:nvPicPr>
          <p:cNvPr id="4" name="그림 3" descr="폰트, 타이포그래피, 텍스트, 서예이(가) 표시된 사진&#10;&#10;자동 생성된 설명">
            <a:extLst>
              <a:ext uri="{FF2B5EF4-FFF2-40B4-BE49-F238E27FC236}">
                <a16:creationId xmlns:a16="http://schemas.microsoft.com/office/drawing/2014/main" id="{6F4FCDC6-6C63-330C-1F40-D01F54F0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81" y="680984"/>
            <a:ext cx="4913453" cy="5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156DAF-AC23-4571-9973-C67FF4C50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6A9095-ACE1-1954-65A4-6E618FF6BCC2}"/>
              </a:ext>
            </a:extLst>
          </p:cNvPr>
          <p:cNvSpPr/>
          <p:nvPr/>
        </p:nvSpPr>
        <p:spPr>
          <a:xfrm>
            <a:off x="2657474" y="2733675"/>
            <a:ext cx="6619875" cy="1390650"/>
          </a:xfrm>
          <a:prstGeom prst="roundRect">
            <a:avLst/>
          </a:prstGeom>
          <a:ln>
            <a:solidFill>
              <a:srgbClr val="F0E2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B0064FC8-BA17-D594-0AEC-8246037C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8" y="3148013"/>
            <a:ext cx="1952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B335D841-5959-C418-0548-D04C7C97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7" y="2272518"/>
            <a:ext cx="5632937" cy="1508451"/>
          </a:xfrm>
          <a:prstGeom prst="rect">
            <a:avLst/>
          </a:prstGeom>
        </p:spPr>
      </p:pic>
      <p:pic>
        <p:nvPicPr>
          <p:cNvPr id="3" name="그림 2" descr="폰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0A8B4357-577D-D543-452C-9477A167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61" y="362479"/>
            <a:ext cx="2592211" cy="686152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C066B8D5-F72E-6883-14E1-FAA3C2BE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107" y="1384890"/>
            <a:ext cx="3727048" cy="375062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41EB034-C240-FF50-B337-9853855E16DC}"/>
              </a:ext>
            </a:extLst>
          </p:cNvPr>
          <p:cNvCxnSpPr/>
          <p:nvPr/>
        </p:nvCxnSpPr>
        <p:spPr>
          <a:xfrm flipH="1">
            <a:off x="6900438" y="1428509"/>
            <a:ext cx="11576" cy="3740549"/>
          </a:xfrm>
          <a:prstGeom prst="straightConnector1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94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BACFCA8-03F9-F7C9-0A42-48DEFC7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89" y="-4413"/>
            <a:ext cx="9612404" cy="6848009"/>
          </a:xfrm>
          <a:prstGeom prst="rect">
            <a:avLst/>
          </a:prstGeom>
        </p:spPr>
      </p:pic>
      <p:pic>
        <p:nvPicPr>
          <p:cNvPr id="3" name="그림 2" descr="텍스트, 폰트, 타이포그래피이(가) 표시된 사진&#10;&#10;자동 생성된 설명">
            <a:extLst>
              <a:ext uri="{FF2B5EF4-FFF2-40B4-BE49-F238E27FC236}">
                <a16:creationId xmlns:a16="http://schemas.microsoft.com/office/drawing/2014/main" id="{CE9F900B-8AE2-7113-0F1E-9A960CA5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706" y="4890450"/>
            <a:ext cx="3109490" cy="16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3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7DDE442-F4EF-2105-CCAD-21A8A3D0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88" y="4421"/>
            <a:ext cx="9208990" cy="68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7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8E6961C-87A8-71A2-4131-A6E61E56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30" y="-4076"/>
            <a:ext cx="9612405" cy="68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0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1B98F6D-B835-6506-7E5E-3CC170F7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19" y="14067"/>
            <a:ext cx="9612405" cy="68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4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DF8FF98-0649-5FD3-39F1-CCA976BF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51" y="24861"/>
            <a:ext cx="9612405" cy="68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19C0BA-424A-23BC-C9EF-5AA092AD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52" y="-4076"/>
            <a:ext cx="9612405" cy="683680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1954E3-E3A5-EB7A-1C58-837845EB84BB}"/>
              </a:ext>
            </a:extLst>
          </p:cNvPr>
          <p:cNvSpPr/>
          <p:nvPr/>
        </p:nvSpPr>
        <p:spPr>
          <a:xfrm>
            <a:off x="1678214" y="344713"/>
            <a:ext cx="3102428" cy="580571"/>
          </a:xfrm>
          <a:prstGeom prst="roundRect">
            <a:avLst/>
          </a:prstGeom>
          <a:ln>
            <a:solidFill>
              <a:srgbClr val="F0E2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폰트, 상징, 디자인, 화이트이(가) 표시된 사진&#10;&#10;자동 생성된 설명">
            <a:extLst>
              <a:ext uri="{FF2B5EF4-FFF2-40B4-BE49-F238E27FC236}">
                <a16:creationId xmlns:a16="http://schemas.microsoft.com/office/drawing/2014/main" id="{8623BBA9-F6D2-F826-105C-C2009493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79866"/>
            <a:ext cx="9906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2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17B9B70C-A695-C0E6-EE4F-76170FC3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51" y="2095624"/>
            <a:ext cx="9130829" cy="1151326"/>
          </a:xfrm>
          <a:prstGeom prst="rect">
            <a:avLst/>
          </a:prstGeom>
        </p:spPr>
      </p:pic>
      <p:pic>
        <p:nvPicPr>
          <p:cNvPr id="3" name="그림 2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E944A375-EC64-43FF-69A3-5BAC81BE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82" y="3995468"/>
            <a:ext cx="6045200" cy="1022550"/>
          </a:xfrm>
          <a:prstGeom prst="rect">
            <a:avLst/>
          </a:prstGeom>
        </p:spPr>
      </p:pic>
      <p:pic>
        <p:nvPicPr>
          <p:cNvPr id="4" name="그림 3" descr="폰트, 텍스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F7116C10-55EA-945C-E0D2-E1664328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07" y="776723"/>
            <a:ext cx="4218972" cy="58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4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베이지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0E2D7"/>
      </a:accent1>
      <a:accent2>
        <a:srgbClr val="CDBEB7"/>
      </a:accent2>
      <a:accent3>
        <a:srgbClr val="908581"/>
      </a:accent3>
      <a:accent4>
        <a:srgbClr val="D3A975"/>
      </a:accent4>
      <a:accent5>
        <a:srgbClr val="F6E1D9"/>
      </a:accent5>
      <a:accent6>
        <a:srgbClr val="E1BCB1"/>
      </a:accent6>
      <a:hlink>
        <a:srgbClr val="3F3F3F"/>
      </a:hlink>
      <a:folHlink>
        <a:srgbClr val="3F3F3F"/>
      </a:folHlink>
    </a:clrScheme>
    <a:fontScheme name="강원교육모두">
      <a:majorFont>
        <a:latin typeface="강원교육모두 Bold"/>
        <a:ea typeface="강원교육모두 Bold"/>
        <a:cs typeface=""/>
      </a:majorFont>
      <a:minorFont>
        <a:latin typeface="강원교육모두 Light"/>
        <a:ea typeface="강원교육모두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15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482</cp:revision>
  <dcterms:created xsi:type="dcterms:W3CDTF">2022-02-09T06:15:39Z</dcterms:created>
  <dcterms:modified xsi:type="dcterms:W3CDTF">2023-08-18T06:15:25Z</dcterms:modified>
</cp:coreProperties>
</file>